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F7155-8A40-40FE-AE0F-B96E075F5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202DA-1DC9-4754-B223-227AC4F3F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9305F-00EB-4DED-82B2-E67A691F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26B7-AD1F-47DD-91D6-02E564E270F4}" type="datetimeFigureOut">
              <a:rPr lang="sr-Cyrl-RS" smtClean="0"/>
              <a:pPr/>
              <a:t>01.03.2022.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42D7F-F702-432D-9A1B-C8C4D968C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F3088-F1D5-41B3-8247-011BB061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7406-F739-414A-A6B0-C8942C1874EB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56616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1D3BD-E195-4621-A8A0-6EC195693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579B55-9A3F-436A-993E-DDBBEE996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92D55-DD78-4DB3-ACFC-607EA8061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26B7-AD1F-47DD-91D6-02E564E270F4}" type="datetimeFigureOut">
              <a:rPr lang="sr-Cyrl-RS" smtClean="0"/>
              <a:pPr/>
              <a:t>01.03.2022.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FCC3B-C0C2-42D8-8D06-A71BDF80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C7D98-4108-4016-B35B-2EBE5B6FF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7406-F739-414A-A6B0-C8942C1874EB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59079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B28443-5E49-4A9E-AB39-6B47D356D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22B440-EA60-430F-BDFB-C87A10B067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CD606-BB48-457A-AAE9-834911AA1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26B7-AD1F-47DD-91D6-02E564E270F4}" type="datetimeFigureOut">
              <a:rPr lang="sr-Cyrl-RS" smtClean="0"/>
              <a:pPr/>
              <a:t>01.03.2022.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4486D-B9E3-4914-A2E8-52D818B4F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203C9-775D-40A9-80A7-1D7578E42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7406-F739-414A-A6B0-C8942C1874EB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52620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FFA36-76C5-4772-86DD-974C1E79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DA2EB-E6E3-4E1C-86E2-1FD1669C9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8447E-1039-4485-B9B7-91D728F63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26B7-AD1F-47DD-91D6-02E564E270F4}" type="datetimeFigureOut">
              <a:rPr lang="sr-Cyrl-RS" smtClean="0"/>
              <a:pPr/>
              <a:t>01.03.2022.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16725-2D34-4115-9230-160766768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07D7C-464E-4768-99F2-5C6E2F301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7406-F739-414A-A6B0-C8942C1874EB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46288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028A9-4BCD-4EC1-960B-C06D9B1CF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309AA8-BA2E-4CC0-8A90-3879B11E7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A2743-99E5-4D52-B877-024268651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26B7-AD1F-47DD-91D6-02E564E270F4}" type="datetimeFigureOut">
              <a:rPr lang="sr-Cyrl-RS" smtClean="0"/>
              <a:pPr/>
              <a:t>01.03.2022.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6FE17-7536-47CF-B579-D899D1925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6D145-C4B1-4FA1-A865-E9379FC9F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7406-F739-414A-A6B0-C8942C1874EB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69714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8F07E-27C3-4AF3-B574-DD045E6B9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70F3C-1739-40FD-AE2D-37BBF9840B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7D3150-A67A-4418-8377-7CD76977B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7FBEC9-5A5D-49E2-AE2C-07B414985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26B7-AD1F-47DD-91D6-02E564E270F4}" type="datetimeFigureOut">
              <a:rPr lang="sr-Cyrl-RS" smtClean="0"/>
              <a:pPr/>
              <a:t>01.03.2022.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8799A3-8783-4237-A5F6-FACDD85EE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A948B-18CC-4457-AF2C-1EA28E1C1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7406-F739-414A-A6B0-C8942C1874EB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13746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EF3D1-21E7-49F2-ABCB-F8EEA72D9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E9A90-EEEA-41A0-8A78-E593FFB2E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20E90F-AE87-46A7-8ED2-A89AF4906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D6D9E7-B6A2-47F1-9A6A-4354B20D6F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0F2A9B-E2DD-419D-B3CE-5B2BA57389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F7A553-964B-4049-9380-6EA0A09B0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26B7-AD1F-47DD-91D6-02E564E270F4}" type="datetimeFigureOut">
              <a:rPr lang="sr-Cyrl-RS" smtClean="0"/>
              <a:pPr/>
              <a:t>01.03.2022.</a:t>
            </a:fld>
            <a:endParaRPr lang="sr-Cyrl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A9EF14-6A7F-477C-9F4E-8354C3479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1D3094-B395-44CA-9A4D-BDDCEB47C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7406-F739-414A-A6B0-C8942C1874EB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29369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CE839-A268-46E5-BD0B-F8CEFB8E6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50D693-C3D5-4EB3-BEF1-27009C44E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26B7-AD1F-47DD-91D6-02E564E270F4}" type="datetimeFigureOut">
              <a:rPr lang="sr-Cyrl-RS" smtClean="0"/>
              <a:pPr/>
              <a:t>01.03.2022.</a:t>
            </a:fld>
            <a:endParaRPr lang="sr-Cyrl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0F3B73-125F-4F67-874F-F2AAFE2FA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E738AA-8254-4ECB-BFE6-9AEB99C61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7406-F739-414A-A6B0-C8942C1874EB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69730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720059-4290-4248-86AE-E1B9EBB88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26B7-AD1F-47DD-91D6-02E564E270F4}" type="datetimeFigureOut">
              <a:rPr lang="sr-Cyrl-RS" smtClean="0"/>
              <a:pPr/>
              <a:t>01.03.2022.</a:t>
            </a:fld>
            <a:endParaRPr lang="sr-Cyrl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50D438-D869-4656-A4FB-26291D3BF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42C86-C3B5-41BA-BB77-9E98C30AB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7406-F739-414A-A6B0-C8942C1874EB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52737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7D076-3433-4187-A3EE-DB18B21BF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31C55-C847-45A0-A7FA-F1ECC1F03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2CA82B-4876-4A29-A007-40501DA45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A6410-5307-4DC8-AF99-41A2B3825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26B7-AD1F-47DD-91D6-02E564E270F4}" type="datetimeFigureOut">
              <a:rPr lang="sr-Cyrl-RS" smtClean="0"/>
              <a:pPr/>
              <a:t>01.03.2022.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29A59E-A263-4156-8891-A43688B29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03E3F0-7CDE-42ED-9398-230599E4C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7406-F739-414A-A6B0-C8942C1874EB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81522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6C0D6-1DB3-47E4-85A2-007ECF88D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7BDD3A-FA48-4AF0-AB53-47903750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1067FE-EC20-4521-8D67-AA19725BC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2ED3B-66A1-4C81-9625-C799381F3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26B7-AD1F-47DD-91D6-02E564E270F4}" type="datetimeFigureOut">
              <a:rPr lang="sr-Cyrl-RS" smtClean="0"/>
              <a:pPr/>
              <a:t>01.03.2022.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93259-6438-435F-900C-CC3710923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D295F-CA5C-4316-A847-599E43251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97406-F739-414A-A6B0-C8942C1874EB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67907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925633-0A6F-4C50-AA4C-2FD7BC237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64FBB-D153-4932-A915-C31DF79D1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233A4-F679-45EF-AF86-E1A464038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526B7-AD1F-47DD-91D6-02E564E270F4}" type="datetimeFigureOut">
              <a:rPr lang="sr-Cyrl-RS" smtClean="0"/>
              <a:pPr/>
              <a:t>01.03.2022.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0B2D1-2813-446B-A310-23D69EE5BE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DC7C5-23AE-4E71-8F7E-E89209C6DA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97406-F739-414A-A6B0-C8942C1874EB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91043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91B74-6414-4406-B845-2FBD886AAD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CAFA1B-8DC6-4FD2-9F6C-CBBC97181F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/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E99761D5-5376-4D47-9131-C2EE94E5F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BE4F18D-2A83-4EE7-BDBC-28CD045C1227}"/>
              </a:ext>
            </a:extLst>
          </p:cNvPr>
          <p:cNvSpPr txBox="1"/>
          <p:nvPr/>
        </p:nvSpPr>
        <p:spPr>
          <a:xfrm>
            <a:off x="871854" y="3940731"/>
            <a:ext cx="10215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000" b="1" dirty="0"/>
              <a:t>ДОБРОДОШЛИ</a:t>
            </a:r>
            <a:r>
              <a:rPr lang="sr-Cyrl-RS" sz="4000" dirty="0"/>
              <a:t> </a:t>
            </a:r>
            <a:r>
              <a:rPr lang="sr-Cyrl-RS" sz="4000" b="1" dirty="0"/>
              <a:t>У</a:t>
            </a:r>
            <a:r>
              <a:rPr lang="sr-Cyrl-RS" sz="4000" dirty="0"/>
              <a:t> </a:t>
            </a:r>
            <a:r>
              <a:rPr lang="sr-Cyrl-RS" sz="4000" b="1" dirty="0"/>
              <a:t>СПОРТСКУ</a:t>
            </a:r>
            <a:r>
              <a:rPr lang="sr-Cyrl-RS" sz="4000" dirty="0"/>
              <a:t> </a:t>
            </a:r>
            <a:r>
              <a:rPr lang="sr-Cyrl-RS" sz="4000" b="1" dirty="0" smtClean="0"/>
              <a:t>ГИМНАЗИЈУ</a:t>
            </a:r>
            <a:r>
              <a:rPr lang="en-US" sz="4000" b="1" dirty="0" smtClean="0"/>
              <a:t>!</a:t>
            </a:r>
            <a:endParaRPr lang="sr-Cyrl-RS" sz="4000" b="1" dirty="0"/>
          </a:p>
        </p:txBody>
      </p:sp>
    </p:spTree>
    <p:extLst>
      <p:ext uri="{BB962C8B-B14F-4D97-AF65-F5344CB8AC3E}">
        <p14:creationId xmlns:p14="http://schemas.microsoft.com/office/powerpoint/2010/main" val="111045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624AB3EB-F873-4A60-8078-B75C041253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132080"/>
            <a:ext cx="7345680" cy="6238239"/>
          </a:xfrm>
          <a:prstGeom prst="rect">
            <a:avLst/>
          </a:prstGeom>
        </p:spPr>
      </p:pic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632386" y="-1"/>
            <a:ext cx="7280694" cy="7047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04704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Спортска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гимназија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гимназија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која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од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свог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оснивања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до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данас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успешно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бави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образовањем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васпитањем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ученика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који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активно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баве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спортом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клупама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спортске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гимназије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седели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спортисти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чија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имена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урезана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историју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како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код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нас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тако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и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свету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Пошавши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од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чињенице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да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наша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нација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остварује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велике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успехе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свим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спортским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дисциплинама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најпрестижнијим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такмичењима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широм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света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како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екипно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тако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појединачно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Министарство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науке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просвете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технолошког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развоја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осмислило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иновативни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специјализовани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програм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Спортске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гимназије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како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ученици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активни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спортисти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репрезентативнци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што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ефикасније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стекли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опште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образовање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посебним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акцентом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компетенције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неопходне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за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критичко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сагледавање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физичке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културе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као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друштвене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области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Тај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иновативни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програм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ремети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основе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гимназијског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образовања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већ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свој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класичан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програм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интерполира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предмете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који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уско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специјализовани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за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питања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из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области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као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што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здравље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и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и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тренинг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74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624AB3EB-F873-4A60-8078-B75C041253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132080"/>
            <a:ext cx="7345680" cy="6238239"/>
          </a:xfrm>
          <a:prstGeom prst="rect">
            <a:avLst/>
          </a:prstGeom>
        </p:spPr>
      </p:pic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989250" y="213063"/>
            <a:ext cx="6995604" cy="6216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04704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Предности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образовања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у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Спортској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гимназији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Предност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образовања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Спортској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гимназији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лежи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томе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што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пружа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атмосферу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пуне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подршке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разумевања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ученицима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чија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свакодневница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оптерећена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школским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спортским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обавезама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Спортску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гимназију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чини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високо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компетентан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кадар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кога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чине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људи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вишегодишњим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искуством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раду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спортистима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Велику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предност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чини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број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ученика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одељењу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ограничен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двадесет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чиме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омогућава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ефикаснији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рад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часовима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пуна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посвећеност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индивидуална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подршка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ученицима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спортистима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Веома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важно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истаћи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континуитет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наставног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процеса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ученике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који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припремама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такмичењима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клубовима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или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реперезентацијом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прекида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већ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применом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савремених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технологија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ученицима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омогућава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прате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наставу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даљину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Спортској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гимназији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негује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школски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организују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хумантарне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акције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школске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приредбе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затим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посете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позориштима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музејима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одласци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концерте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многе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друге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манифестације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74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624AB3EB-F873-4A60-8078-B75C041253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132080"/>
            <a:ext cx="7345680" cy="6238239"/>
          </a:xfrm>
          <a:prstGeom prst="rect">
            <a:avLst/>
          </a:prstGeom>
        </p:spPr>
      </p:pic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643021" y="1429303"/>
            <a:ext cx="7439488" cy="2739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04704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Спортска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гимназија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циљу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постизања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што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бољег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образовања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спортиста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остваривања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спортских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резултата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повезана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спортским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клубовима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спортским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савезима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олимпијским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комитетом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као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Министарством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омладине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спорта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плану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наставе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учења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прецизиран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је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број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теоријских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часова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часова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вежби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који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ће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бити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прилагођени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тренажном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процесу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ученика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сарадњи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клубом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коме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ученик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тренира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74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624AB3EB-F873-4A60-8078-B75C041253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44" y="86925"/>
            <a:ext cx="7345680" cy="6238239"/>
          </a:xfrm>
          <a:prstGeom prst="rect">
            <a:avLst/>
          </a:prstGeom>
        </p:spPr>
      </p:pic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705165" y="1100831"/>
            <a:ext cx="7350712" cy="443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04704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Специфични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предмети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Праћењем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наставног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предмета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</a:t>
            </a:r>
            <a:r>
              <a:rPr kumimoji="0" lang="en-US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тренинг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ученици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ће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овладати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знањима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систему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Физичке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културе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затим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историји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олимпизма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посебним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освртом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друштвену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делатност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законитостима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правилима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тренажног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процеса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Изучавајући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предмет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</a:t>
            </a:r>
            <a:r>
              <a:rPr kumimoji="0" lang="en-US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и </a:t>
            </a:r>
            <a:r>
              <a:rPr kumimoji="0" lang="en-US" sz="20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здравље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ученици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ће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овладати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знањима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утицају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правилне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исхране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суплемената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постигнућа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значају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важбања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опште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здравље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као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знањима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улози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спорта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превенцији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коришћења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психоактивних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супстанци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74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435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Ivanka Kovačević</dc:creator>
  <cp:lastModifiedBy>user</cp:lastModifiedBy>
  <cp:revision>10</cp:revision>
  <dcterms:created xsi:type="dcterms:W3CDTF">2020-05-26T11:39:01Z</dcterms:created>
  <dcterms:modified xsi:type="dcterms:W3CDTF">2022-03-01T10:08:17Z</dcterms:modified>
</cp:coreProperties>
</file>